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4" r:id="rId29"/>
    <p:sldId id="293" r:id="rId30"/>
    <p:sldId id="306" r:id="rId3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IA Estreita:</a:t>
            </a:r>
            <a:r>
              <a:rPr lang="pt-BR" altLang="pt-BR" dirty="0"/>
              <a:t> O que temos hoje (Lê exames médicos, joga xadrez, recomenda </a:t>
            </a:r>
            <a:r>
              <a:rPr lang="pt-BR" altLang="pt-BR" dirty="0" err="1"/>
              <a:t>Netflix</a:t>
            </a:r>
            <a:r>
              <a:rPr lang="pt-BR" altLang="pt-BR" dirty="0" smtClean="0"/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O "Santo Graal" (Uma máquina que aprende qualquer tarefa humana). 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dirty="0" err="1" smtClean="0"/>
              <a:t>Spoiler</a:t>
            </a:r>
            <a:r>
              <a:rPr lang="pt-BR" altLang="pt-BR" dirty="0"/>
              <a:t>: Ainda não chegamos lá.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8563</TotalTime>
  <Words>2173</Words>
  <Application>Microsoft Office PowerPoint</Application>
  <PresentationFormat>Widescreen</PresentationFormat>
  <Paragraphs>245</Paragraphs>
  <Slides>30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1811</cp:revision>
  <dcterms:created xsi:type="dcterms:W3CDTF">2020-01-20T13:50:05Z</dcterms:created>
  <dcterms:modified xsi:type="dcterms:W3CDTF">2026-01-09T19:59:58Z</dcterms:modified>
</cp:coreProperties>
</file>